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08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27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5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8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97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85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92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19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31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15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354C-6FC8-4BBF-B264-2020996AC393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3DC1-6D44-40FE-A28B-6CA1E1A96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15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TBaZ551iI&amp;feature=youtu.b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.gov.py/images/contenido/dtic/tje-marco-normativo/ley_4017.pdf" TargetMode="External"/><Relationship Id="rId7" Type="http://schemas.openxmlformats.org/officeDocument/2006/relationships/hyperlink" Target="https://www.pj.gov.py/images/contenido/dtic/tje-marco-normativo/acordada_1108.pdf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j.gov.py/images/contenido/dtic/tje-marco-normativo/ley_4610.pdf" TargetMode="External"/><Relationship Id="rId5" Type="http://schemas.openxmlformats.org/officeDocument/2006/relationships/hyperlink" Target="https://www.pj.gov.py/images/contenido/dtic/tje-marco-normativo/acordada_1107.pdf" TargetMode="External"/><Relationship Id="rId4" Type="http://schemas.openxmlformats.org/officeDocument/2006/relationships/hyperlink" Target="https://www.pj.gov.py/descargas/decreto-nro7369-2011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j.gov.py/descargas/ID1-535_ley_6495.pdf" TargetMode="External"/><Relationship Id="rId3" Type="http://schemas.openxmlformats.org/officeDocument/2006/relationships/hyperlink" Target="https://www.pj.gov.py/images/contenido/dtic/tje-marco-normativo/acordada_1268.pdf" TargetMode="External"/><Relationship Id="rId7" Type="http://schemas.openxmlformats.org/officeDocument/2006/relationships/hyperlink" Target="https://www.pj.gov.py/descargas/Acordada_1373.pd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j.gov.py/descargas/Acordada_1370.pdf" TargetMode="External"/><Relationship Id="rId5" Type="http://schemas.openxmlformats.org/officeDocument/2006/relationships/hyperlink" Target="https://www.pj.gov.py/images/contenido/acordadas/acordada1335.pdf" TargetMode="External"/><Relationship Id="rId4" Type="http://schemas.openxmlformats.org/officeDocument/2006/relationships/hyperlink" Target="https://www.pj.gov.py/images/contenido/dtic/tje-marco-normativo/acordada_1192.pdf" TargetMode="External"/><Relationship Id="rId9" Type="http://schemas.openxmlformats.org/officeDocument/2006/relationships/hyperlink" Target="https://www.csj.gov.py/par97017/reglamentaciones/modulos/detalle.asp?codigo_acord=1923&amp;tipo=Acordad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.gov.py/contenido/1436-tramite-judicial-electronico/144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.gov.py/contenido/1552-actualizacion-de-datos-de-auxiliares-de-justicia/155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j.gov.py/contenido/1633-gestion-judicial-creacion-de-usuario-y-reseteo-de-contrasena/163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gresosjudiciales.csj.gov.py/LiquidacionesWeb/home.sea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ZrDW9hhLhq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suwllEWV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otIeULgJj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tq2as56v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tM__TuUhEd4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ac7Y00K7u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059" y="5883880"/>
            <a:ext cx="503626" cy="5036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560678" y="5825095"/>
            <a:ext cx="9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Ver vídeo 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hlinkClick r:id="rId3"/>
          </p:cNvPr>
          <p:cNvSpPr txBox="1"/>
          <p:nvPr/>
        </p:nvSpPr>
        <p:spPr>
          <a:xfrm>
            <a:off x="3680500" y="2204585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9" name="CuadroTexto 8">
            <a:hlinkClick r:id="rId4"/>
          </p:cNvPr>
          <p:cNvSpPr txBox="1"/>
          <p:nvPr/>
        </p:nvSpPr>
        <p:spPr>
          <a:xfrm>
            <a:off x="4772964" y="3283235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10" name="CuadroTexto 9">
            <a:hlinkClick r:id="rId5"/>
          </p:cNvPr>
          <p:cNvSpPr txBox="1"/>
          <p:nvPr/>
        </p:nvSpPr>
        <p:spPr>
          <a:xfrm>
            <a:off x="5104215" y="5295719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8" name="CuadroTexto 7">
            <a:hlinkClick r:id="rId6"/>
          </p:cNvPr>
          <p:cNvSpPr txBox="1"/>
          <p:nvPr/>
        </p:nvSpPr>
        <p:spPr>
          <a:xfrm>
            <a:off x="3600987" y="4303027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11" name="CuadroTexto 10">
            <a:hlinkClick r:id="rId7"/>
          </p:cNvPr>
          <p:cNvSpPr txBox="1"/>
          <p:nvPr/>
        </p:nvSpPr>
        <p:spPr>
          <a:xfrm>
            <a:off x="4555035" y="6076859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hlinkClick r:id="rId3"/>
          </p:cNvPr>
          <p:cNvSpPr txBox="1"/>
          <p:nvPr/>
        </p:nvSpPr>
        <p:spPr>
          <a:xfrm>
            <a:off x="4914633" y="1196901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7" name="CuadroTexto 6">
            <a:hlinkClick r:id="rId4"/>
          </p:cNvPr>
          <p:cNvSpPr txBox="1"/>
          <p:nvPr/>
        </p:nvSpPr>
        <p:spPr>
          <a:xfrm>
            <a:off x="4914632" y="330865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8" name="CuadroTexto 7">
            <a:hlinkClick r:id="rId5"/>
          </p:cNvPr>
          <p:cNvSpPr txBox="1"/>
          <p:nvPr/>
        </p:nvSpPr>
        <p:spPr>
          <a:xfrm>
            <a:off x="4914631" y="3108584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9" name="CuadroTexto 8">
            <a:hlinkClick r:id="rId6"/>
          </p:cNvPr>
          <p:cNvSpPr txBox="1"/>
          <p:nvPr/>
        </p:nvSpPr>
        <p:spPr>
          <a:xfrm>
            <a:off x="5221580" y="3974620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10" name="CuadroTexto 9">
            <a:hlinkClick r:id="rId7"/>
          </p:cNvPr>
          <p:cNvSpPr txBox="1"/>
          <p:nvPr/>
        </p:nvSpPr>
        <p:spPr>
          <a:xfrm>
            <a:off x="5092791" y="4866378"/>
            <a:ext cx="917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 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11" name="CuadroTexto 10">
            <a:hlinkClick r:id="rId8"/>
          </p:cNvPr>
          <p:cNvSpPr txBox="1"/>
          <p:nvPr/>
        </p:nvSpPr>
        <p:spPr>
          <a:xfrm>
            <a:off x="4278007" y="5622570"/>
            <a:ext cx="917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 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  <p:sp>
        <p:nvSpPr>
          <p:cNvPr id="12" name="CuadroTexto 11">
            <a:hlinkClick r:id="rId9"/>
          </p:cNvPr>
          <p:cNvSpPr txBox="1"/>
          <p:nvPr/>
        </p:nvSpPr>
        <p:spPr>
          <a:xfrm>
            <a:off x="4914631" y="2229687"/>
            <a:ext cx="874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accent4"/>
                </a:solidFill>
                <a:latin typeface="Intro Bold" panose="02000000000000000000" pitchFamily="50" charset="0"/>
              </a:rPr>
              <a:t>Ver aquí</a:t>
            </a:r>
            <a:endParaRPr lang="es-ES" sz="1400" dirty="0">
              <a:solidFill>
                <a:schemeClr val="accent4"/>
              </a:solidFill>
              <a:latin typeface="Intro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890977" y="6105574"/>
            <a:ext cx="159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Haz Click en la imagen 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hlinkClick r:id="rId3"/>
          </p:cNvPr>
          <p:cNvSpPr/>
          <p:nvPr/>
        </p:nvSpPr>
        <p:spPr>
          <a:xfrm>
            <a:off x="4778062" y="1854558"/>
            <a:ext cx="6606862" cy="4262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2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7238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277341" y="6001555"/>
            <a:ext cx="159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Haz Click en la imagen 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67448" y="1931831"/>
            <a:ext cx="8242479" cy="4237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hlinkClick r:id="rId3"/>
          </p:cNvPr>
          <p:cNvSpPr/>
          <p:nvPr/>
        </p:nvSpPr>
        <p:spPr>
          <a:xfrm>
            <a:off x="3567448" y="1931831"/>
            <a:ext cx="8242479" cy="4237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0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44755" y="5499279"/>
            <a:ext cx="159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Haz Click en la imagen 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hlinkClick r:id="rId3"/>
          </p:cNvPr>
          <p:cNvSpPr/>
          <p:nvPr/>
        </p:nvSpPr>
        <p:spPr>
          <a:xfrm>
            <a:off x="2846231" y="2240924"/>
            <a:ext cx="7392473" cy="341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1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723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847786" y="5267459"/>
            <a:ext cx="159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Haz Click en la imagen 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hlinkClick r:id="rId3"/>
          </p:cNvPr>
          <p:cNvSpPr/>
          <p:nvPr/>
        </p:nvSpPr>
        <p:spPr>
          <a:xfrm>
            <a:off x="3168203" y="2009104"/>
            <a:ext cx="7353836" cy="3374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7" y="5801517"/>
            <a:ext cx="503626" cy="5036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28088" y="5755611"/>
            <a:ext cx="85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Ver vídeo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35" y="5710015"/>
            <a:ext cx="503626" cy="5036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07046" y="5638351"/>
            <a:ext cx="85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Ver vídeo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810" y="6027182"/>
            <a:ext cx="622688" cy="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53" y="5690697"/>
            <a:ext cx="503626" cy="5036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83564" y="5619033"/>
            <a:ext cx="85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Ver vídeo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pic>
        <p:nvPicPr>
          <p:cNvPr id="5" name="Imagen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05" y="5652060"/>
            <a:ext cx="503626" cy="5036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860666" y="5593275"/>
            <a:ext cx="9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Ver vídeo 1 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hlinkClick r:id="rId5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05" y="6214471"/>
            <a:ext cx="503626" cy="5036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860666" y="6155686"/>
            <a:ext cx="9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Ver vídeo 2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904" y="5883880"/>
            <a:ext cx="503626" cy="5036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045523" y="5825095"/>
            <a:ext cx="95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 smtClean="0"/>
          </a:p>
          <a:p>
            <a:r>
              <a:rPr lang="es-ES" sz="1200" b="1" dirty="0" smtClean="0">
                <a:solidFill>
                  <a:schemeClr val="bg1"/>
                </a:solidFill>
              </a:rPr>
              <a:t>Ver vídeo 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60</Words>
  <Application>Microsoft Office PowerPoint</Application>
  <PresentationFormat>Panorámica</PresentationFormat>
  <Paragraphs>34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Intro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MarceloS</dc:creator>
  <cp:lastModifiedBy>MarceloS</cp:lastModifiedBy>
  <cp:revision>42</cp:revision>
  <dcterms:created xsi:type="dcterms:W3CDTF">2020-05-02T19:49:52Z</dcterms:created>
  <dcterms:modified xsi:type="dcterms:W3CDTF">2020-05-05T16:12:10Z</dcterms:modified>
</cp:coreProperties>
</file>