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Noviembre\Control%20de%20Audiencias%20Semana%2032%20(del%2016%20al%2020%20de%20Noviembr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9 al 13 de Noviembre</c:v>
                </c:pt>
                <c:pt idx="1">
                  <c:v>Semana de 16 al 20 de Noviembre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85</c:v>
                </c:pt>
                <c:pt idx="1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9 al 13 de Noviembre</c:v>
                </c:pt>
                <c:pt idx="1">
                  <c:v>Semana de 16 al 20 de Noviembre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83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739472"/>
        <c:axId val="169353768"/>
        <c:axId val="0"/>
      </c:bar3DChart>
      <c:catAx>
        <c:axId val="24973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9353768"/>
        <c:crosses val="autoZero"/>
        <c:auto val="1"/>
        <c:lblAlgn val="ctr"/>
        <c:lblOffset val="100"/>
        <c:noMultiLvlLbl val="0"/>
      </c:catAx>
      <c:valAx>
        <c:axId val="169353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973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32 (del 16 al 20 de Noviembre).xlsx]JUZGADOS'!$C$1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32 (del 16 al 20 de Noviembre).xlsx]JUZGADOS'!$B$2:$B$17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32 (del 16 al 20 de Noviembre).xlsx]JUZGADOS'!$C$2:$C$17</c:f>
              <c:numCache>
                <c:formatCode>General</c:formatCode>
                <c:ptCount val="16"/>
                <c:pt idx="0">
                  <c:v>9</c:v>
                </c:pt>
                <c:pt idx="1">
                  <c:v>2</c:v>
                </c:pt>
                <c:pt idx="2">
                  <c:v>9</c:v>
                </c:pt>
                <c:pt idx="3">
                  <c:v>10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  <c:pt idx="10">
                  <c:v>8</c:v>
                </c:pt>
                <c:pt idx="11">
                  <c:v>10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32 (del 16 al 20 de Noviembre).xlsx]JUZGADOS'!$D$1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32 (del 16 al 20 de Noviembre).xlsx]JUZGADOS'!$B$2:$B$17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32 (del 16 al 20 de Noviembre).xlsx]JUZGADOS'!$D$2:$D$17</c:f>
              <c:numCache>
                <c:formatCode>General</c:formatCode>
                <c:ptCount val="16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9</c:v>
                </c:pt>
                <c:pt idx="5">
                  <c:v>7</c:v>
                </c:pt>
                <c:pt idx="6">
                  <c:v>9</c:v>
                </c:pt>
                <c:pt idx="7">
                  <c:v>5</c:v>
                </c:pt>
                <c:pt idx="8">
                  <c:v>1</c:v>
                </c:pt>
                <c:pt idx="9">
                  <c:v>3</c:v>
                </c:pt>
                <c:pt idx="10">
                  <c:v>7</c:v>
                </c:pt>
                <c:pt idx="11">
                  <c:v>4</c:v>
                </c:pt>
                <c:pt idx="12">
                  <c:v>0</c:v>
                </c:pt>
                <c:pt idx="13">
                  <c:v>2</c:v>
                </c:pt>
                <c:pt idx="14">
                  <c:v>4</c:v>
                </c:pt>
                <c:pt idx="1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479768"/>
        <c:axId val="320478984"/>
        <c:axId val="0"/>
      </c:bar3DChart>
      <c:catAx>
        <c:axId val="32047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0478984"/>
        <c:crosses val="autoZero"/>
        <c:auto val="1"/>
        <c:lblAlgn val="ctr"/>
        <c:lblOffset val="100"/>
        <c:noMultiLvlLbl val="0"/>
      </c:catAx>
      <c:valAx>
        <c:axId val="3204789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0479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334530"/>
            <a:ext cx="11112842" cy="2508765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47894" y="1216689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del 2020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891222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858677"/>
              </p:ext>
            </p:extLst>
          </p:nvPr>
        </p:nvGraphicFramePr>
        <p:xfrm>
          <a:off x="301228" y="666276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16292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105688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67827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72772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029556"/>
              </p:ext>
            </p:extLst>
          </p:nvPr>
        </p:nvGraphicFramePr>
        <p:xfrm>
          <a:off x="98854" y="763398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17440</TotalTime>
  <Words>378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16 al 20 de Noviembre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785</cp:revision>
  <cp:lastPrinted>2019-06-12T17:00:27Z</cp:lastPrinted>
  <dcterms:created xsi:type="dcterms:W3CDTF">2016-03-12T00:22:24Z</dcterms:created>
  <dcterms:modified xsi:type="dcterms:W3CDTF">2020-11-26T21:30:30Z</dcterms:modified>
</cp:coreProperties>
</file>