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Junio\Control%20de%20Audiencias%20semana%2011%20(22%20al%2026%20%20juni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/>
              <a:t>COMPARATIVO DE AUDIENCIAS TRIMESTRAL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52%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Junio 2020</c:v>
                </c:pt>
                <c:pt idx="1">
                  <c:v>Semana del 22 al 26 de Junio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71</c:v>
                </c:pt>
                <c:pt idx="1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7657401382660875E-2"/>
                  <c:y val="-5.0627422075233158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48%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15 al 19 de Junio 2020</c:v>
                </c:pt>
                <c:pt idx="1">
                  <c:v>Semana del 22 al 26 de Junio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71</c:v>
                </c:pt>
                <c:pt idx="1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385528"/>
        <c:axId val="124387488"/>
        <c:axId val="0"/>
      </c:bar3DChart>
      <c:catAx>
        <c:axId val="1243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4387488"/>
        <c:crosses val="autoZero"/>
        <c:auto val="1"/>
        <c:lblAlgn val="ctr"/>
        <c:lblOffset val="100"/>
        <c:noMultiLvlLbl val="0"/>
      </c:catAx>
      <c:valAx>
        <c:axId val="1243874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385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547780064614508"/>
          <c:y val="8.8970374470530869E-2"/>
          <c:w val="0.33177796570580909"/>
          <c:h val="3.96852131810711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7396860022708335"/>
          <c:y val="1.7002604555483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'[Control de Audiencias semana 11 (22 al 26  junio).xlsx]JUZGADOS'!$C$1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11 (22 al 26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11 (22 al 26  junio).xlsx]JUZGADOS'!$C$2:$C$17</c:f>
              <c:numCache>
                <c:formatCode>General</c:formatCode>
                <c:ptCount val="16"/>
                <c:pt idx="0">
                  <c:v>3</c:v>
                </c:pt>
                <c:pt idx="1">
                  <c:v>11</c:v>
                </c:pt>
                <c:pt idx="2">
                  <c:v>7</c:v>
                </c:pt>
                <c:pt idx="3">
                  <c:v>5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  <c:pt idx="11">
                  <c:v>8</c:v>
                </c:pt>
                <c:pt idx="12">
                  <c:v>0</c:v>
                </c:pt>
                <c:pt idx="13">
                  <c:v>4</c:v>
                </c:pt>
                <c:pt idx="14">
                  <c:v>2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'[Control de Audiencias semana 11 (22 al 26  junio).xlsx]JUZGADOS'!$D$1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'[Control de Audiencias semana 11 (22 al 26  junio).xlsx]JUZGADOS'!$B$2:$B$17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 1</c:v>
                </c:pt>
                <c:pt idx="13">
                  <c:v>Juzgado Penal de Garantias Delitos Economicos 2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'[Control de Audiencias semana 11 (22 al 26  junio).xlsx]JUZGADOS'!$D$2:$D$17</c:f>
              <c:numCache>
                <c:formatCode>General</c:formatCode>
                <c:ptCount val="16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6</c:v>
                </c:pt>
                <c:pt idx="5">
                  <c:v>3</c:v>
                </c:pt>
                <c:pt idx="6">
                  <c:v>10</c:v>
                </c:pt>
                <c:pt idx="7">
                  <c:v>5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  <c:pt idx="12">
                  <c:v>3</c:v>
                </c:pt>
                <c:pt idx="13">
                  <c:v>0</c:v>
                </c:pt>
                <c:pt idx="14">
                  <c:v>5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4387880"/>
        <c:axId val="124388272"/>
        <c:axId val="0"/>
      </c:bar3DChart>
      <c:catAx>
        <c:axId val="124387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4388272"/>
        <c:crosses val="autoZero"/>
        <c:auto val="1"/>
        <c:lblAlgn val="ctr"/>
        <c:lblOffset val="100"/>
        <c:noMultiLvlLbl val="0"/>
      </c:catAx>
      <c:valAx>
        <c:axId val="12438827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438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3971667318181"/>
          <c:y val="0.1014696660528542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6/30/2020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al 26 de Junio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8" y="1508466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0465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22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26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008479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52 %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48 %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4566" y="22434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345234"/>
              </p:ext>
            </p:extLst>
          </p:nvPr>
        </p:nvGraphicFramePr>
        <p:xfrm>
          <a:off x="1" y="710496"/>
          <a:ext cx="12191999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0347126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051826"/>
              </p:ext>
            </p:extLst>
          </p:nvPr>
        </p:nvGraphicFramePr>
        <p:xfrm>
          <a:off x="387180" y="2110563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800" u="none" strike="noStrike" dirty="0" smtClean="0">
                          <a:effectLst/>
                        </a:rPr>
                        <a:t>Otros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Ley de Emergencia Sanitaria</a:t>
                      </a:r>
                      <a:endParaRPr lang="es-PY" sz="15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Total </a:t>
                      </a: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584323"/>
              </p:ext>
            </p:extLst>
          </p:nvPr>
        </p:nvGraphicFramePr>
        <p:xfrm>
          <a:off x="11888" y="907428"/>
          <a:ext cx="12180112" cy="5659234"/>
        </p:xfrm>
        <a:graphic>
          <a:graphicData uri="http://schemas.openxmlformats.org/drawingml/2006/table">
            <a:tbl>
              <a:tblPr/>
              <a:tblGrid>
                <a:gridCol w="57532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937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393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22 al 26 de Junio)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352988"/>
              </p:ext>
            </p:extLst>
          </p:nvPr>
        </p:nvGraphicFramePr>
        <p:xfrm>
          <a:off x="1" y="769321"/>
          <a:ext cx="12191999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11115</TotalTime>
  <Words>387</Words>
  <Application>Microsoft Office PowerPoint</Application>
  <PresentationFormat>Panorámica</PresentationFormat>
  <Paragraphs>169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22 al 26 de Junio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Larissa Benitez</cp:lastModifiedBy>
  <cp:revision>671</cp:revision>
  <cp:lastPrinted>2019-06-12T17:00:27Z</cp:lastPrinted>
  <dcterms:created xsi:type="dcterms:W3CDTF">2016-03-12T00:22:24Z</dcterms:created>
  <dcterms:modified xsi:type="dcterms:W3CDTF">2020-06-30T15:20:53Z</dcterms:modified>
</cp:coreProperties>
</file>